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9"/>
  </p:notesMasterIdLst>
  <p:sldIdLst>
    <p:sldId id="256" r:id="rId2"/>
    <p:sldId id="259" r:id="rId3"/>
    <p:sldId id="417" r:id="rId4"/>
    <p:sldId id="410" r:id="rId5"/>
    <p:sldId id="418" r:id="rId6"/>
    <p:sldId id="368" r:id="rId7"/>
    <p:sldId id="415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6pPr>
    <a:lvl7pPr marL="2743200" algn="l" defTabSz="914400" rtl="0" eaLnBrk="1" latinLnBrk="0" hangingPunct="1"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7pPr>
    <a:lvl8pPr marL="3200400" algn="l" defTabSz="914400" rtl="0" eaLnBrk="1" latinLnBrk="0" hangingPunct="1"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8pPr>
    <a:lvl9pPr marL="3657600" algn="l" defTabSz="914400" rtl="0" eaLnBrk="1" latinLnBrk="0" hangingPunct="1">
      <a:defRPr sz="4000" kern="1200">
        <a:solidFill>
          <a:srgbClr val="FFFFFF"/>
        </a:solidFill>
        <a:latin typeface="Century Gothic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主题样式 2 - 强调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0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431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147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75F8F2AF-7AF9-4671-B995-670AB9E3ED2C}" type="datetime1">
              <a:rPr lang="en-US"/>
              <a:pPr>
                <a:defRPr/>
              </a:pPr>
              <a:t>10/13/2016</a:t>
            </a:fld>
            <a:endParaRPr lang="en-US"/>
          </a:p>
        </p:txBody>
      </p:sp>
      <p:sp>
        <p:nvSpPr>
          <p:cNvPr id="13316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6149" name="Notes Placeholder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defTabSz="0" eaLnBrk="0" hangingPunct="0">
              <a:spcBef>
                <a:spcPct val="30000"/>
              </a:spcBef>
              <a:defRPr/>
            </a:pPr>
            <a:r>
              <a:rPr 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Click to edit Master text styles</a:t>
            </a:r>
            <a:endParaRPr lang="zh-CN" altLang="en-US" sz="120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defTabSz="0" eaLnBrk="0" hangingPunct="0">
              <a:spcBef>
                <a:spcPct val="30000"/>
              </a:spcBef>
              <a:defRPr/>
            </a:pPr>
            <a:r>
              <a:rPr 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Second level</a:t>
            </a:r>
            <a:endParaRPr lang="zh-CN" altLang="en-US" sz="120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defTabSz="0" eaLnBrk="0" hangingPunct="0">
              <a:spcBef>
                <a:spcPct val="30000"/>
              </a:spcBef>
              <a:defRPr/>
            </a:pPr>
            <a:r>
              <a:rPr 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Third level</a:t>
            </a:r>
            <a:endParaRPr lang="zh-CN" altLang="en-US" sz="120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defTabSz="0" eaLnBrk="0" hangingPunct="0">
              <a:spcBef>
                <a:spcPct val="30000"/>
              </a:spcBef>
              <a:defRPr/>
            </a:pPr>
            <a:r>
              <a:rPr 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Fourth level</a:t>
            </a:r>
            <a:endParaRPr lang="zh-CN" altLang="en-US" sz="120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defTabSz="0" eaLnBrk="0" hangingPunct="0">
              <a:spcBef>
                <a:spcPct val="30000"/>
              </a:spcBef>
              <a:defRPr/>
            </a:pPr>
            <a:r>
              <a:rPr lang="zh-CN" altLang="en-US" sz="120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Fifth level</a:t>
            </a:r>
          </a:p>
        </p:txBody>
      </p:sp>
      <p:sp>
        <p:nvSpPr>
          <p:cNvPr id="6150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151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B9A02F73-4FB7-43A2-99D6-B890542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45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ea typeface="幼圆" pitchFamily="49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  <a:ea typeface="幼圆" pitchFamily="49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22286-05CB-4998-9CF9-1B1C5FF18D08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A3D0B-A963-40E2-8DDB-C53583186DE5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85D7-1ED5-499E-A10B-AACD2C8BBB6F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1531D-F0DC-4944-A1FC-70D695355C5D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9B2C1-7705-4040-9502-02AB272B09FF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CA72D-F66F-4008-AB87-9D85FE47D1B6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44AAA-E4CA-41B4-A339-5F87A355AFAB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B49BF-F422-4EFA-BDA8-C6173FBDC6EE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6C2F6-684A-43FE-8C21-D23F7DF977D5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C3D7D-82E0-4BDA-A4A6-9357AC62E349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EB302-5AFD-4901-B8D1-633DE523C9BC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F010-7B47-4FD8-B845-7927A0D6F0E8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68C5E-F3A7-4D90-92B8-A713BE27A54C}" type="slidenum">
              <a:rPr lang="zh-CN" altLang="en-US"/>
              <a:pPr>
                <a:defRPr/>
              </a:pPr>
              <a:t>‹#›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246D49AF-2B84-411F-B765-FA2C32FA438C}" type="datetimeFigureOut">
              <a:rPr lang="zh-CN" altLang="en-US"/>
              <a:pPr>
                <a:defRPr/>
              </a:pPr>
              <a:t>2016/10/13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B6711AF-5056-425F-802A-082916871A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ctrTitle"/>
          </p:nvPr>
        </p:nvSpPr>
        <p:spPr>
          <a:xfrm>
            <a:off x="106363" y="1916113"/>
            <a:ext cx="8931275" cy="89376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zh-CN" altLang="en-US" sz="4900" dirty="0" smtClean="0">
                <a:solidFill>
                  <a:schemeClr val="bg1"/>
                </a:solidFill>
                <a:latin typeface="幼圆" pitchFamily="49" charset="-122"/>
                <a:sym typeface="宋体" charset="-122"/>
              </a:rPr>
              <a:t>国家奖学金答辩</a:t>
            </a:r>
          </a:p>
        </p:txBody>
      </p:sp>
      <p:sp>
        <p:nvSpPr>
          <p:cNvPr id="14338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1979612" y="3212976"/>
            <a:ext cx="5400699" cy="3024187"/>
          </a:xfrm>
        </p:spPr>
        <p:txBody>
          <a:bodyPr/>
          <a:lstStyle/>
          <a:p>
            <a:pPr eaLnBrk="1" hangingPunct="1"/>
            <a:r>
              <a:rPr lang="zh-CN" altLang="en-US" sz="3000" dirty="0" smtClean="0">
                <a:solidFill>
                  <a:schemeClr val="tx1"/>
                </a:solidFill>
                <a:latin typeface="幼圆" pitchFamily="49" charset="-122"/>
                <a:sym typeface="宋体" charset="-122"/>
              </a:rPr>
              <a:t>姓名：***</a:t>
            </a:r>
          </a:p>
          <a:p>
            <a:pPr eaLnBrk="1" hangingPunct="1"/>
            <a:r>
              <a:rPr lang="zh-CN" altLang="en-US" sz="3000" dirty="0" smtClean="0">
                <a:solidFill>
                  <a:schemeClr val="tx1"/>
                </a:solidFill>
                <a:latin typeface="幼圆" pitchFamily="49" charset="-122"/>
                <a:sym typeface="宋体" charset="-122"/>
              </a:rPr>
              <a:t>学号：***</a:t>
            </a:r>
            <a:endParaRPr lang="en-US" altLang="zh-CN" sz="3000" dirty="0" smtClean="0">
              <a:solidFill>
                <a:schemeClr val="tx1"/>
              </a:solidFill>
              <a:latin typeface="幼圆" pitchFamily="49" charset="-122"/>
              <a:sym typeface="宋体" charset="-122"/>
            </a:endParaRPr>
          </a:p>
          <a:p>
            <a:pPr eaLnBrk="1" hangingPunct="1"/>
            <a:r>
              <a:rPr lang="zh-CN" altLang="en-US" sz="3000" dirty="0" smtClean="0">
                <a:solidFill>
                  <a:schemeClr val="tx1"/>
                </a:solidFill>
                <a:latin typeface="幼圆" pitchFamily="49" charset="-122"/>
                <a:sym typeface="宋体" charset="-122"/>
              </a:rPr>
              <a:t>专业：</a:t>
            </a:r>
            <a:r>
              <a:rPr lang="en-US" altLang="zh-CN" sz="3000" dirty="0" smtClean="0">
                <a:solidFill>
                  <a:schemeClr val="tx1"/>
                </a:solidFill>
                <a:latin typeface="幼圆" pitchFamily="49" charset="-122"/>
                <a:sym typeface="宋体" charset="-122"/>
              </a:rPr>
              <a:t>***</a:t>
            </a:r>
          </a:p>
          <a:p>
            <a:pPr eaLnBrk="1" hangingPunct="1"/>
            <a:r>
              <a:rPr lang="zh-CN" altLang="en-US" sz="3000" dirty="0" smtClean="0">
                <a:solidFill>
                  <a:schemeClr val="tx1"/>
                </a:solidFill>
                <a:latin typeface="幼圆" pitchFamily="49" charset="-122"/>
                <a:sym typeface="宋体" charset="-122"/>
              </a:rPr>
              <a:t>导师：</a:t>
            </a:r>
            <a:r>
              <a:rPr lang="en-US" altLang="zh-CN" sz="3000" dirty="0" smtClean="0">
                <a:solidFill>
                  <a:schemeClr val="tx1"/>
                </a:solidFill>
                <a:latin typeface="幼圆" pitchFamily="49" charset="-122"/>
                <a:sym typeface="宋体" charset="-122"/>
              </a:rPr>
              <a:t>***</a:t>
            </a:r>
            <a:endParaRPr lang="zh-CN" altLang="en-US" sz="3000" dirty="0" smtClean="0">
              <a:solidFill>
                <a:schemeClr val="tx1"/>
              </a:solidFill>
              <a:latin typeface="幼圆" pitchFamily="49" charset="-122"/>
              <a:sym typeface="宋体" charset="-122"/>
            </a:endParaRPr>
          </a:p>
          <a:p>
            <a:pPr eaLnBrk="1" hangingPunct="1"/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注</a:t>
            </a:r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：博士答辩</a:t>
            </a:r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时间不</a:t>
            </a:r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超过</a:t>
            </a:r>
            <a:r>
              <a:rPr lang="en-US" altLang="zh-CN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5</a:t>
            </a:r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分钟</a:t>
            </a:r>
            <a:endParaRPr lang="en-US" altLang="zh-CN" sz="3000" dirty="0" smtClean="0">
              <a:solidFill>
                <a:srgbClr val="FF0000"/>
              </a:solidFill>
              <a:latin typeface="幼圆" pitchFamily="49" charset="-122"/>
              <a:sym typeface="宋体" charset="-122"/>
            </a:endParaRPr>
          </a:p>
          <a:p>
            <a:pPr eaLnBrk="1" hangingPunct="1"/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    硕士答辩时间不超过</a:t>
            </a:r>
            <a:r>
              <a:rPr lang="en-US" altLang="zh-CN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3</a:t>
            </a:r>
            <a:r>
              <a:rPr lang="zh-CN" altLang="en-US" sz="3000" dirty="0" smtClean="0">
                <a:solidFill>
                  <a:srgbClr val="FF0000"/>
                </a:solidFill>
                <a:latin typeface="幼圆" pitchFamily="49" charset="-122"/>
                <a:sym typeface="宋体" charset="-122"/>
              </a:rPr>
              <a:t>分钟</a:t>
            </a:r>
            <a:endParaRPr lang="zh-CN" altLang="en-US" sz="3000" dirty="0" smtClean="0">
              <a:solidFill>
                <a:srgbClr val="FF0000"/>
              </a:solidFill>
              <a:latin typeface="幼圆" pitchFamily="49" charset="-122"/>
              <a:sym typeface="宋体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5688012" cy="720725"/>
          </a:xfrm>
          <a:solidFill>
            <a:schemeClr val="accent1"/>
          </a:solidFill>
          <a:ln w="38100" cap="flat" algn="ctr">
            <a:solidFill>
              <a:schemeClr val="bg1"/>
            </a:solidFill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zh-CN" altLang="en-US" sz="4000" smtClean="0">
                <a:solidFill>
                  <a:srgbClr val="FFFFFF"/>
                </a:solidFill>
              </a:rPr>
              <a:t>一、自我简介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00C85D7-1ED5-499E-A10B-AACD2C8BBB6F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107950" y="260350"/>
            <a:ext cx="6551613" cy="79375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zh-CN" altLang="en-US" sz="4000" dirty="0" smtClean="0">
                <a:solidFill>
                  <a:srgbClr val="FFFFFF"/>
                </a:solidFill>
              </a:rPr>
              <a:t>二、科研课题方向及进展简介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内容占位符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768850"/>
          </a:xfrm>
        </p:spPr>
        <p:txBody>
          <a:bodyPr/>
          <a:lstStyle/>
          <a:p>
            <a:pPr eaLnBrk="1" hangingPunct="1"/>
            <a:r>
              <a:rPr lang="zh-CN" altLang="en-US" sz="2800" dirty="0" smtClean="0"/>
              <a:t>重点介绍作为第一作者或导师第一作者本人第二作者的科研成果</a:t>
            </a:r>
            <a:endParaRPr lang="en-US" altLang="zh-CN" sz="2800" dirty="0" smtClean="0"/>
          </a:p>
          <a:p>
            <a:pPr eaLnBrk="1" hangingPunct="1"/>
            <a:r>
              <a:rPr lang="zh-CN" altLang="en-US" sz="2800" dirty="0" smtClean="0"/>
              <a:t>每篇文章需有发表页面的截图并标注出本人和导师，如为共同一作也需标明（示例见下页）</a:t>
            </a:r>
            <a:endParaRPr lang="en-US" altLang="zh-CN" sz="2800" dirty="0" smtClean="0"/>
          </a:p>
          <a:p>
            <a:pPr eaLnBrk="1" hangingPunct="1"/>
            <a:r>
              <a:rPr lang="zh-CN" altLang="en-US" sz="2800" dirty="0" smtClean="0"/>
              <a:t>如文章已接收未正式发表需附接收函截图</a:t>
            </a:r>
            <a:endParaRPr lang="en-US" altLang="zh-CN" sz="2800" dirty="0" smtClean="0"/>
          </a:p>
          <a:p>
            <a:pPr eaLnBrk="1" hangingPunct="1"/>
            <a:r>
              <a:rPr lang="zh-CN" altLang="en-US" sz="2800" dirty="0" smtClean="0"/>
              <a:t>不需要对论文的内容进行深入介绍，如论文在行业内受到评论或造成影响可列举</a:t>
            </a:r>
            <a:r>
              <a:rPr lang="zh-CN" altLang="en-US" sz="2800" dirty="0" smtClean="0"/>
              <a:t>说明</a:t>
            </a:r>
            <a:endParaRPr lang="en-US" altLang="zh-CN" sz="2800" dirty="0" smtClean="0"/>
          </a:p>
          <a:p>
            <a:pPr eaLnBrk="1" hangingPunct="1"/>
            <a:r>
              <a:rPr lang="zh-CN" altLang="en-US" sz="2800" dirty="0"/>
              <a:t>往年</a:t>
            </a:r>
            <a:r>
              <a:rPr lang="zh-CN" altLang="en-US" sz="2800" dirty="0" smtClean="0"/>
              <a:t>已</a:t>
            </a:r>
            <a:r>
              <a:rPr lang="zh-CN" altLang="en-US" sz="2800" dirty="0"/>
              <a:t>用作</a:t>
            </a:r>
            <a:r>
              <a:rPr lang="zh-CN" altLang="en-US" sz="2800" dirty="0" smtClean="0"/>
              <a:t>获得国家奖学金</a:t>
            </a:r>
            <a:r>
              <a:rPr lang="zh-CN" altLang="en-US" sz="2800" dirty="0"/>
              <a:t>的成果请勿列入</a:t>
            </a:r>
          </a:p>
          <a:p>
            <a:pPr eaLnBrk="1" hangingPunct="1"/>
            <a:endParaRPr lang="en-US" altLang="zh-CN" dirty="0" smtClean="0"/>
          </a:p>
        </p:txBody>
      </p:sp>
      <p:grpSp>
        <p:nvGrpSpPr>
          <p:cNvPr id="18434" name="组合 3"/>
          <p:cNvGrpSpPr>
            <a:grpSpLocks/>
          </p:cNvGrpSpPr>
          <p:nvPr/>
        </p:nvGrpSpPr>
        <p:grpSpPr bwMode="auto">
          <a:xfrm>
            <a:off x="323850" y="188913"/>
            <a:ext cx="6553200" cy="995362"/>
            <a:chOff x="0" y="0"/>
            <a:chExt cx="6583680" cy="995711"/>
          </a:xfrm>
        </p:grpSpPr>
        <p:sp>
          <p:nvSpPr>
            <p:cNvPr id="5" name="圆角矩形 4"/>
            <p:cNvSpPr/>
            <p:nvPr/>
          </p:nvSpPr>
          <p:spPr>
            <a:xfrm>
              <a:off x="0" y="0"/>
              <a:ext cx="6583680" cy="99571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圆角矩形 4"/>
            <p:cNvSpPr/>
            <p:nvPr/>
          </p:nvSpPr>
          <p:spPr>
            <a:xfrm>
              <a:off x="28708" y="28585"/>
              <a:ext cx="5425794" cy="938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tIns="91440" bIns="91440" anchor="ctr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3600" b="1" dirty="0">
                  <a:solidFill>
                    <a:srgbClr val="FFFFFF"/>
                  </a:solidFill>
                  <a:latin typeface="幼圆" pitchFamily="49" charset="-122"/>
                </a:rPr>
                <a:t>三</a:t>
              </a:r>
              <a:r>
                <a:rPr lang="zh-CN" altLang="en-US" sz="3600" b="1" dirty="0" smtClean="0">
                  <a:solidFill>
                    <a:srgbClr val="FFFFFF"/>
                  </a:solidFill>
                  <a:latin typeface="幼圆" pitchFamily="49" charset="-122"/>
                </a:rPr>
                <a:t>、</a:t>
              </a:r>
              <a:r>
                <a:rPr lang="zh-CN" altLang="en-US" sz="3600" b="1" dirty="0">
                  <a:solidFill>
                    <a:srgbClr val="FFFFFF"/>
                  </a:solidFill>
                  <a:latin typeface="幼圆" pitchFamily="49" charset="-122"/>
                </a:rPr>
                <a:t>科研成果简介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76" y="404664"/>
            <a:ext cx="71247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363" y="476250"/>
            <a:ext cx="8497887" cy="72548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zh-CN" altLang="en-US" sz="3200" smtClean="0">
                <a:solidFill>
                  <a:srgbClr val="FFFFFF"/>
                </a:solidFill>
              </a:rPr>
              <a:t>五、社会实践、公益活动情况简介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00C85D7-1ED5-499E-A10B-AACD2C8BBB6F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92150"/>
            <a:ext cx="7500937" cy="86995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zh-CN" altLang="en-US" sz="3200" smtClean="0">
                <a:solidFill>
                  <a:srgbClr val="FFFFFF"/>
                </a:solidFill>
                <a:latin typeface="幼圆" pitchFamily="49" charset="-122"/>
              </a:rPr>
              <a:t>六、已获荣誉及其他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00C85D7-1ED5-499E-A10B-AACD2C8BBB6F}" type="datetime1">
              <a:rPr lang="zh-CN" altLang="en-US"/>
              <a:pPr>
                <a:defRPr/>
              </a:pPr>
              <a:t>2016/10/13</a:t>
            </a:fld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FFFFFF"/>
      </a:accent3>
      <a:accent4>
        <a:srgbClr val="000000"/>
      </a:accent4>
      <a:accent5>
        <a:srgbClr val="E6B1AB"/>
      </a:accent5>
      <a:accent6>
        <a:srgbClr val="8C281B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Pages>0</Pages>
  <Words>156</Words>
  <Characters>0</Characters>
  <Application>Microsoft Office PowerPoint</Application>
  <DocSecurity>0</DocSecurity>
  <PresentationFormat>全屏显示(4:3)</PresentationFormat>
  <Lines>0</Lines>
  <Paragraphs>20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幼圆</vt:lpstr>
      <vt:lpstr>Arial</vt:lpstr>
      <vt:lpstr>Century Gothic</vt:lpstr>
      <vt:lpstr>Office 主题​​</vt:lpstr>
      <vt:lpstr>国家奖学金答辩</vt:lpstr>
      <vt:lpstr>一、自我简介</vt:lpstr>
      <vt:lpstr>二、科研课题方向及进展简介</vt:lpstr>
      <vt:lpstr>PowerPoint 演示文稿</vt:lpstr>
      <vt:lpstr>PowerPoint 演示文稿</vt:lpstr>
      <vt:lpstr>五、社会实践、公益活动情况简介</vt:lpstr>
      <vt:lpstr>六、已获荣誉及其他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</dc:title>
  <dc:creator>Administrator</dc:creator>
  <cp:lastModifiedBy>Thinkpad</cp:lastModifiedBy>
  <cp:revision>55</cp:revision>
  <dcterms:created xsi:type="dcterms:W3CDTF">2012-08-27T06:31:36Z</dcterms:created>
  <dcterms:modified xsi:type="dcterms:W3CDTF">2016-10-13T13:03:56Z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TC103626429990</vt:lpwstr>
  </property>
  <property fmtid="{D5CDD505-2E9C-101B-9397-08002B2CF9AE}" pid="3" name="KSOProductBuildVer">
    <vt:lpwstr>2052-8.1.0.3238</vt:lpwstr>
  </property>
</Properties>
</file>